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58" d="100"/>
          <a:sy n="58" d="100"/>
        </p:scale>
        <p:origin x="75" y="4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12" Type="http://schemas.openxmlformats.org/officeDocument/2006/relationships/image" Target="../media/image10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0.png"/><Relationship Id="rId11" Type="http://schemas.openxmlformats.org/officeDocument/2006/relationships/image" Target="../media/image103.png"/><Relationship Id="rId5" Type="http://schemas.openxmlformats.org/officeDocument/2006/relationships/image" Target="../media/image83.png"/><Relationship Id="rId15" Type="http://schemas.openxmlformats.org/officeDocument/2006/relationships/image" Target="../media/image7.png"/><Relationship Id="rId10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3.png"/><Relationship Id="rId11" Type="http://schemas.openxmlformats.org/officeDocument/2006/relationships/image" Target="../media/image111.png"/><Relationship Id="rId5" Type="http://schemas.openxmlformats.org/officeDocument/2006/relationships/image" Target="../media/image50.png"/><Relationship Id="rId15" Type="http://schemas.openxmlformats.org/officeDocument/2006/relationships/image" Target="../media/image7.png"/><Relationship Id="rId10" Type="http://schemas.openxmlformats.org/officeDocument/2006/relationships/image" Target="../media/image110.png"/><Relationship Id="rId4" Type="http://schemas.openxmlformats.org/officeDocument/2006/relationships/image" Target="../media/image83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11" Type="http://schemas.openxmlformats.org/officeDocument/2006/relationships/image" Target="../media/image119.png"/><Relationship Id="rId5" Type="http://schemas.openxmlformats.org/officeDocument/2006/relationships/image" Target="../media/image50.png"/><Relationship Id="rId15" Type="http://schemas.openxmlformats.org/officeDocument/2006/relationships/image" Target="../media/image7.png"/><Relationship Id="rId10" Type="http://schemas.openxmlformats.org/officeDocument/2006/relationships/image" Target="../media/image118.png"/><Relationship Id="rId4" Type="http://schemas.openxmlformats.org/officeDocument/2006/relationships/image" Target="../media/image83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3.png"/><Relationship Id="rId12" Type="http://schemas.openxmlformats.org/officeDocument/2006/relationships/image" Target="../media/image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3.png"/><Relationship Id="rId11" Type="http://schemas.openxmlformats.org/officeDocument/2006/relationships/image" Target="../media/image127.png"/><Relationship Id="rId5" Type="http://schemas.openxmlformats.org/officeDocument/2006/relationships/image" Target="../media/image50.png"/><Relationship Id="rId10" Type="http://schemas.openxmlformats.org/officeDocument/2006/relationships/image" Target="../media/image126.png"/><Relationship Id="rId4" Type="http://schemas.openxmlformats.org/officeDocument/2006/relationships/image" Target="../media/image49.png"/><Relationship Id="rId9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audio" Target="../media/media14.m4a"/><Relationship Id="rId16" Type="http://schemas.openxmlformats.org/officeDocument/2006/relationships/image" Target="../media/image7.png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11" Type="http://schemas.openxmlformats.org/officeDocument/2006/relationships/image" Target="../media/image132.png"/><Relationship Id="rId5" Type="http://schemas.openxmlformats.org/officeDocument/2006/relationships/image" Target="../media/image50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4" Type="http://schemas.openxmlformats.org/officeDocument/2006/relationships/image" Target="../media/image49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audio" Target="../media/media15.m4a"/><Relationship Id="rId16" Type="http://schemas.openxmlformats.org/officeDocument/2006/relationships/image" Target="../media/image7.png"/><Relationship Id="rId1" Type="http://schemas.microsoft.com/office/2007/relationships/media" Target="../media/media15.m4a"/><Relationship Id="rId6" Type="http://schemas.openxmlformats.org/officeDocument/2006/relationships/image" Target="../media/image23.png"/><Relationship Id="rId11" Type="http://schemas.openxmlformats.org/officeDocument/2006/relationships/image" Target="../media/image141.png"/><Relationship Id="rId5" Type="http://schemas.openxmlformats.org/officeDocument/2006/relationships/image" Target="../media/image50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4" Type="http://schemas.openxmlformats.org/officeDocument/2006/relationships/image" Target="../media/image83.png"/><Relationship Id="rId9" Type="http://schemas.openxmlformats.org/officeDocument/2006/relationships/image" Target="../media/image139.pn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audio" Target="../media/media16.m4a"/><Relationship Id="rId16" Type="http://schemas.openxmlformats.org/officeDocument/2006/relationships/image" Target="../media/image7.png"/><Relationship Id="rId1" Type="http://schemas.microsoft.com/office/2007/relationships/media" Target="../media/media16.m4a"/><Relationship Id="rId6" Type="http://schemas.openxmlformats.org/officeDocument/2006/relationships/image" Target="../media/image23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7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audio" Target="../media/media17.m4a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microsoft.com/office/2007/relationships/media" Target="../media/media17.m4a"/><Relationship Id="rId6" Type="http://schemas.openxmlformats.org/officeDocument/2006/relationships/image" Target="../media/image23.png"/><Relationship Id="rId11" Type="http://schemas.openxmlformats.org/officeDocument/2006/relationships/image" Target="../media/image160.png"/><Relationship Id="rId24" Type="http://schemas.openxmlformats.org/officeDocument/2006/relationships/image" Target="../media/image173.png"/><Relationship Id="rId5" Type="http://schemas.openxmlformats.org/officeDocument/2006/relationships/image" Target="../media/image146.png"/><Relationship Id="rId15" Type="http://schemas.openxmlformats.org/officeDocument/2006/relationships/image" Target="../media/image164.png"/><Relationship Id="rId23" Type="http://schemas.openxmlformats.org/officeDocument/2006/relationships/image" Target="../media/image172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45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Relationship Id="rId22" Type="http://schemas.openxmlformats.org/officeDocument/2006/relationships/image" Target="../media/image1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176.png"/><Relationship Id="rId10" Type="http://schemas.openxmlformats.org/officeDocument/2006/relationships/image" Target="../media/image7.png"/><Relationship Id="rId4" Type="http://schemas.openxmlformats.org/officeDocument/2006/relationships/image" Target="../media/image175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7.png"/><Relationship Id="rId2" Type="http://schemas.openxmlformats.org/officeDocument/2006/relationships/audio" Target="../media/media2.m4a"/><Relationship Id="rId16" Type="http://schemas.openxmlformats.org/officeDocument/2006/relationships/image" Target="../media/image20.png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audio" Target="../media/media3.m4a"/><Relationship Id="rId16" Type="http://schemas.openxmlformats.org/officeDocument/2006/relationships/image" Target="../media/image33.png"/><Relationship Id="rId1" Type="http://schemas.microsoft.com/office/2007/relationships/media" Target="../media/media3.m4a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7.png"/><Relationship Id="rId2" Type="http://schemas.openxmlformats.org/officeDocument/2006/relationships/audio" Target="../media/media4.m4a"/><Relationship Id="rId16" Type="http://schemas.openxmlformats.org/officeDocument/2006/relationships/image" Target="../media/image46.png"/><Relationship Id="rId1" Type="http://schemas.microsoft.com/office/2007/relationships/media" Target="../media/media4.m4a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5.png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audio" Target="../media/media5.m4a"/><Relationship Id="rId16" Type="http://schemas.openxmlformats.org/officeDocument/2006/relationships/image" Target="../media/image58.png"/><Relationship Id="rId1" Type="http://schemas.microsoft.com/office/2007/relationships/media" Target="../media/media5.m4a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4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.png"/><Relationship Id="rId2" Type="http://schemas.openxmlformats.org/officeDocument/2006/relationships/audio" Target="../media/media6.m4a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microsoft.com/office/2007/relationships/media" Target="../media/media6.m4a"/><Relationship Id="rId6" Type="http://schemas.openxmlformats.org/officeDocument/2006/relationships/image" Target="../media/image50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49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8.png"/><Relationship Id="rId12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3.png"/><Relationship Id="rId11" Type="http://schemas.openxmlformats.org/officeDocument/2006/relationships/image" Target="../media/image82.png"/><Relationship Id="rId5" Type="http://schemas.openxmlformats.org/officeDocument/2006/relationships/image" Target="../media/image50.png"/><Relationship Id="rId10" Type="http://schemas.openxmlformats.org/officeDocument/2006/relationships/image" Target="../media/image81.png"/><Relationship Id="rId4" Type="http://schemas.openxmlformats.org/officeDocument/2006/relationships/image" Target="../media/image49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3.png"/><Relationship Id="rId11" Type="http://schemas.openxmlformats.org/officeDocument/2006/relationships/image" Target="../media/image88.png"/><Relationship Id="rId5" Type="http://schemas.openxmlformats.org/officeDocument/2006/relationships/image" Target="../media/image50.png"/><Relationship Id="rId15" Type="http://schemas.openxmlformats.org/officeDocument/2006/relationships/image" Target="../media/image7.pn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3.png"/><Relationship Id="rId11" Type="http://schemas.openxmlformats.org/officeDocument/2006/relationships/image" Target="../media/image96.png"/><Relationship Id="rId5" Type="http://schemas.openxmlformats.org/officeDocument/2006/relationships/image" Target="../media/image50.png"/><Relationship Id="rId15" Type="http://schemas.openxmlformats.org/officeDocument/2006/relationships/image" Target="../media/image7.png"/><Relationship Id="rId10" Type="http://schemas.openxmlformats.org/officeDocument/2006/relationships/image" Target="../media/image95.png"/><Relationship Id="rId4" Type="http://schemas.openxmlformats.org/officeDocument/2006/relationships/image" Target="../media/image83.png"/><Relationship Id="rId9" Type="http://schemas.openxmlformats.org/officeDocument/2006/relationships/image" Target="../media/image94.pn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3681" y="5329647"/>
            <a:ext cx="11219048" cy="44000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67239" y="7081392"/>
            <a:ext cx="5276190" cy="23142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9468" y="1134182"/>
            <a:ext cx="3219048" cy="4476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593" y="1138098"/>
            <a:ext cx="1733333" cy="4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15239" y="1134182"/>
            <a:ext cx="2104762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F7D94EE-E2B4-42CA-86CD-EA44F9B2E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3"/>
    </mc:Choice>
    <mc:Fallback xmlns="">
      <p:transition spd="slow" advTm="7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0251" y="2053384"/>
            <a:ext cx="4350324" cy="5235789"/>
            <a:chOff x="1470251" y="2053384"/>
            <a:chExt cx="4350324" cy="5235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0251" y="2053384"/>
              <a:ext cx="4350324" cy="52357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6667" cy="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286" y="9561429"/>
            <a:ext cx="428571" cy="647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425429" y="9561429"/>
            <a:ext cx="428571" cy="3809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0411" y="7232030"/>
            <a:ext cx="6771429" cy="2371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9764" y="1952745"/>
            <a:ext cx="6419048" cy="11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1811" y="7228373"/>
            <a:ext cx="1828571" cy="7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29764" y="4786313"/>
            <a:ext cx="685714" cy="10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1720" y="2860194"/>
            <a:ext cx="6171429" cy="4023663"/>
            <a:chOff x="9721720" y="2860194"/>
            <a:chExt cx="6171429" cy="40236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21720" y="2860194"/>
              <a:ext cx="6171429" cy="4023663"/>
            </a:xfrm>
            <a:prstGeom prst="rect">
              <a:avLst/>
            </a:prstGeom>
          </p:spPr>
        </p:pic>
      </p:grp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84419BCD-1E63-4176-920D-3F3A700F03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04"/>
    </mc:Choice>
    <mc:Fallback>
      <p:transition spd="slow" advTm="39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0" y="1138100"/>
            <a:ext cx="466667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0408" y="2297619"/>
            <a:ext cx="4047619" cy="704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286" y="9561429"/>
            <a:ext cx="419048" cy="3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25429" y="9561429"/>
            <a:ext cx="419048" cy="3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69508" y="2297619"/>
            <a:ext cx="3723810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7549" y="3890218"/>
            <a:ext cx="4234705" cy="3583619"/>
            <a:chOff x="1457549" y="3890218"/>
            <a:chExt cx="4234705" cy="35836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7549" y="3890218"/>
              <a:ext cx="4234705" cy="3583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68532" y="5196166"/>
            <a:ext cx="5817565" cy="134753"/>
            <a:chOff x="3968532" y="5196166"/>
            <a:chExt cx="5817565" cy="1347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968532" y="5196166"/>
              <a:ext cx="5817565" cy="1347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04166" y="3540328"/>
            <a:ext cx="3342857" cy="16190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97980" y="5610333"/>
            <a:ext cx="3209524" cy="5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26650" y="3890218"/>
            <a:ext cx="5416660" cy="3568225"/>
            <a:chOff x="7526650" y="3890218"/>
            <a:chExt cx="5416660" cy="356822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6650" y="3890218"/>
              <a:ext cx="5416660" cy="3568225"/>
            </a:xfrm>
            <a:prstGeom prst="rect">
              <a:avLst/>
            </a:prstGeom>
          </p:spPr>
        </p:pic>
      </p:grp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0C490E2F-F542-4C21-9206-1C0C3B96C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64"/>
    </mc:Choice>
    <mc:Fallback>
      <p:transition spd="slow" advTm="32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0" y="1138100"/>
            <a:ext cx="466667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76382" y="9561429"/>
            <a:ext cx="342857" cy="380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9935" y="5095239"/>
            <a:ext cx="7942857" cy="5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9935" y="2367896"/>
            <a:ext cx="7933333" cy="5904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23810" y="3204890"/>
            <a:ext cx="5742857" cy="13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23810" y="5984604"/>
            <a:ext cx="6076190" cy="18666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60001" y="2367896"/>
            <a:ext cx="942857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8141" y="6022698"/>
            <a:ext cx="7406476" cy="1298860"/>
            <a:chOff x="1478141" y="6022698"/>
            <a:chExt cx="7406476" cy="12988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8141" y="6022698"/>
              <a:ext cx="7406476" cy="12988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7549" y="3242984"/>
            <a:ext cx="7427068" cy="714855"/>
            <a:chOff x="1457549" y="3242984"/>
            <a:chExt cx="7427068" cy="714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7549" y="3242984"/>
              <a:ext cx="7427068" cy="714855"/>
            </a:xfrm>
            <a:prstGeom prst="rect">
              <a:avLst/>
            </a:prstGeom>
          </p:spPr>
        </p:pic>
      </p:grp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603E6A28-CF4D-4CC8-B8DD-C13E1D617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89"/>
    </mc:Choice>
    <mc:Fallback>
      <p:transition spd="slow" advTm="19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6667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917" y="1954161"/>
            <a:ext cx="5438095" cy="11714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25429" y="9561429"/>
            <a:ext cx="409524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0300" y="3392295"/>
            <a:ext cx="9170436" cy="6201508"/>
            <a:chOff x="1510300" y="3392295"/>
            <a:chExt cx="9170436" cy="6201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0300" y="3392295"/>
              <a:ext cx="9170436" cy="62015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66478" y="4110335"/>
            <a:ext cx="6590476" cy="40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9458" y="2989130"/>
            <a:ext cx="7180952" cy="87619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EAC6096-4905-4219-8918-2B0DE0252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25"/>
    </mc:Choice>
    <mc:Fallback>
      <p:transition spd="slow" advTm="28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6667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5429" y="9561429"/>
            <a:ext cx="409524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95414" y="2555310"/>
            <a:ext cx="6171429" cy="2653138"/>
            <a:chOff x="9495414" y="2555310"/>
            <a:chExt cx="6171429" cy="26531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5414" y="2555310"/>
              <a:ext cx="6171429" cy="26531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88114" y="2663920"/>
            <a:ext cx="6171429" cy="2544527"/>
            <a:chOff x="1788114" y="2663920"/>
            <a:chExt cx="6171429" cy="25445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8114" y="2663920"/>
              <a:ext cx="6171429" cy="25445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17767" y="1864427"/>
            <a:ext cx="4771429" cy="8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92573" y="1899592"/>
            <a:ext cx="4552381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28663" y="6264922"/>
            <a:ext cx="6968005" cy="3587921"/>
            <a:chOff x="5228663" y="6264922"/>
            <a:chExt cx="6968005" cy="35879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8663" y="6264922"/>
              <a:ext cx="6968005" cy="358792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84213" y="5713583"/>
            <a:ext cx="5761905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51275" y="3507745"/>
            <a:ext cx="2867085" cy="962216"/>
            <a:chOff x="3451275" y="3507745"/>
            <a:chExt cx="2867085" cy="9622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3451275" y="3507745"/>
              <a:ext cx="2867085" cy="96221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38947" y="3442701"/>
            <a:ext cx="2736998" cy="962216"/>
            <a:chOff x="11238947" y="3442701"/>
            <a:chExt cx="2736998" cy="9622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1238947" y="3442701"/>
              <a:ext cx="2736998" cy="962216"/>
            </a:xfrm>
            <a:prstGeom prst="rect">
              <a:avLst/>
            </a:prstGeom>
          </p:spPr>
        </p:pic>
      </p:grp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E7AC9D46-A7C0-49BC-9BEA-61CD68CF6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92"/>
    </mc:Choice>
    <mc:Fallback>
      <p:transition spd="slow" advTm="32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0" y="1138100"/>
            <a:ext cx="466667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5429" y="9561429"/>
            <a:ext cx="409524" cy="3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25886" y="4397021"/>
            <a:ext cx="5514571" cy="4131348"/>
            <a:chOff x="2025886" y="4397021"/>
            <a:chExt cx="5514571" cy="41313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5886" y="4397021"/>
              <a:ext cx="5514571" cy="41313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1527" y="3122778"/>
            <a:ext cx="7504762" cy="1142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2379" y="1741236"/>
            <a:ext cx="4904762" cy="13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97714" y="4397021"/>
            <a:ext cx="5653445" cy="4235388"/>
            <a:chOff x="10397714" y="4397021"/>
            <a:chExt cx="5653445" cy="42353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97714" y="4397021"/>
              <a:ext cx="5653445" cy="42353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64188" y="3125274"/>
            <a:ext cx="6314286" cy="1066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40610" y="5729417"/>
            <a:ext cx="5123164" cy="118669"/>
            <a:chOff x="6640610" y="5729417"/>
            <a:chExt cx="5123164" cy="1186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640610" y="5729417"/>
              <a:ext cx="5123164" cy="118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8469" y="8884957"/>
            <a:ext cx="6749773" cy="680101"/>
            <a:chOff x="5928469" y="8884957"/>
            <a:chExt cx="6749773" cy="6801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8469" y="8884957"/>
              <a:ext cx="6749773" cy="6801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17630" y="9012877"/>
            <a:ext cx="5561905" cy="447619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64AEAB49-DBA9-4BCB-85EF-B825579E2C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78"/>
    </mc:Choice>
    <mc:Fallback>
      <p:transition spd="slow" advTm="85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76190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2381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6769" y="1944547"/>
            <a:ext cx="4923810" cy="1295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91906" y="9561429"/>
            <a:ext cx="380952" cy="3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054" y="3544821"/>
            <a:ext cx="3657143" cy="10571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01087" y="3525412"/>
            <a:ext cx="4161905" cy="1666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28574" y="3544821"/>
            <a:ext cx="4695238" cy="10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4766" y="5291683"/>
            <a:ext cx="4266667" cy="63443"/>
            <a:chOff x="1524766" y="5291683"/>
            <a:chExt cx="4266667" cy="634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24766" y="529168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86799" y="5291683"/>
            <a:ext cx="4266667" cy="63443"/>
            <a:chOff x="6686799" y="5291683"/>
            <a:chExt cx="4266667" cy="634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6686799" y="529168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14286" y="5259962"/>
            <a:ext cx="4266667" cy="63443"/>
            <a:chOff x="11714286" y="5259962"/>
            <a:chExt cx="4266667" cy="634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1714286" y="5259962"/>
              <a:ext cx="4266667" cy="634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53092" y="5627788"/>
            <a:ext cx="4219048" cy="2619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0601" y="5639010"/>
            <a:ext cx="4000000" cy="1628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77356" y="5624566"/>
            <a:ext cx="4085714" cy="2476190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01EF47F1-942D-469F-A809-B9273C4B3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8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82"/>
    </mc:Choice>
    <mc:Fallback>
      <p:transition spd="slow" advTm="4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76190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23810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9555" y="1944547"/>
            <a:ext cx="4866667" cy="1295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91906" y="9561429"/>
            <a:ext cx="380952" cy="3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4544" y="3276954"/>
            <a:ext cx="2714286" cy="790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4976" y="3418670"/>
            <a:ext cx="2756752" cy="2756752"/>
            <a:chOff x="9634976" y="3418670"/>
            <a:chExt cx="2756752" cy="27567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4976" y="3418670"/>
              <a:ext cx="2756752" cy="27567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1328" y="3276954"/>
            <a:ext cx="3561905" cy="790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84543" y="6553144"/>
            <a:ext cx="4600000" cy="8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34976" y="6619812"/>
            <a:ext cx="2756752" cy="2756752"/>
            <a:chOff x="9634976" y="6619812"/>
            <a:chExt cx="2756752" cy="27567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4976" y="6619812"/>
              <a:ext cx="2756752" cy="275675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95049" y="6553144"/>
            <a:ext cx="3219048" cy="8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7059" y="3343619"/>
            <a:ext cx="2776359" cy="2623592"/>
            <a:chOff x="1107059" y="3343619"/>
            <a:chExt cx="2776359" cy="26235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7059" y="3343619"/>
              <a:ext cx="2776359" cy="262359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12643" y="4206081"/>
            <a:ext cx="2104762" cy="8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94357" y="5025099"/>
            <a:ext cx="241121" cy="190931"/>
            <a:chOff x="5894357" y="5025099"/>
            <a:chExt cx="241121" cy="19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140000">
              <a:off x="5894357" y="5025099"/>
              <a:ext cx="241121" cy="19093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13128" y="5262708"/>
            <a:ext cx="2990476" cy="7809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92117" y="7589209"/>
            <a:ext cx="3723810" cy="8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73832" y="8408225"/>
            <a:ext cx="241121" cy="190931"/>
            <a:chOff x="5873832" y="8408225"/>
            <a:chExt cx="241121" cy="1909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140000">
              <a:off x="5873832" y="8408225"/>
              <a:ext cx="241121" cy="19093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292119" y="8645347"/>
            <a:ext cx="3723810" cy="800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63033" y="4206081"/>
            <a:ext cx="3561905" cy="3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340623" y="4919141"/>
            <a:ext cx="453070" cy="190931"/>
            <a:chOff x="14340623" y="4919141"/>
            <a:chExt cx="453070" cy="19093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140000">
              <a:off x="14340623" y="4919141"/>
              <a:ext cx="453070" cy="19093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63033" y="5257157"/>
            <a:ext cx="2361905" cy="3809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63033" y="7589209"/>
            <a:ext cx="4895238" cy="18380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5DFD3E-B61F-4017-99E3-0A5257E7223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13426" y="6683653"/>
            <a:ext cx="2763623" cy="2710039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EAFF231B-39D0-4763-950B-54971AEFEC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26"/>
    </mc:Choice>
    <mc:Fallback>
      <p:transition spd="slow" advTm="40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78" y="7295363"/>
            <a:ext cx="9333333" cy="19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5360" y="5975087"/>
            <a:ext cx="7123810" cy="33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9468" y="1134182"/>
            <a:ext cx="3219048" cy="44761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1593" y="1138098"/>
            <a:ext cx="1742857" cy="4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15239" y="1134182"/>
            <a:ext cx="2104762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2B6AABC-1E08-4C9A-BD2E-375B1A3C5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4"/>
    </mc:Choice>
    <mc:Fallback xmlns="">
      <p:transition spd="slow" advTm="4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1969" y="3882256"/>
            <a:ext cx="2590476" cy="25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0" y="1138100"/>
            <a:ext cx="1361905" cy="4285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00001" y="1134182"/>
            <a:ext cx="3733333" cy="4476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0318" y="5905537"/>
            <a:ext cx="1980952" cy="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93441" y="5905539"/>
            <a:ext cx="1400000" cy="6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31296" y="3882917"/>
            <a:ext cx="2904762" cy="2571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1860" y="5905539"/>
            <a:ext cx="2019048" cy="7047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66766" y="3882917"/>
            <a:ext cx="3114286" cy="25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40397" y="6027656"/>
            <a:ext cx="369152" cy="369152"/>
            <a:chOff x="4540397" y="6027656"/>
            <a:chExt cx="369152" cy="3691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40397" y="6027656"/>
              <a:ext cx="369152" cy="369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7913" y="6027656"/>
            <a:ext cx="369152" cy="369152"/>
            <a:chOff x="9077913" y="6027656"/>
            <a:chExt cx="369152" cy="3691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77913" y="6027656"/>
              <a:ext cx="369152" cy="3691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19963" y="5949213"/>
            <a:ext cx="2600000" cy="67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00747" y="3876215"/>
            <a:ext cx="3114286" cy="25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1863" y="6031573"/>
            <a:ext cx="369152" cy="369152"/>
            <a:chOff x="12911863" y="6031573"/>
            <a:chExt cx="369152" cy="3691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1863" y="6031573"/>
              <a:ext cx="369152" cy="3691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426858" y="9561429"/>
            <a:ext cx="409524" cy="38095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A9A76600-7341-485C-8839-DD8682CF6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5"/>
    </mc:Choice>
    <mc:Fallback xmlns="">
      <p:transition spd="slow" advTm="9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0" y="1138100"/>
            <a:ext cx="428571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6897" y="9561422"/>
            <a:ext cx="428571" cy="3809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8139" y="5844724"/>
            <a:ext cx="3419048" cy="12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08" y="7063572"/>
            <a:ext cx="5333333" cy="12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4628" y="2343269"/>
            <a:ext cx="4222543" cy="7037642"/>
            <a:chOff x="6424628" y="2343269"/>
            <a:chExt cx="4222543" cy="70376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4628" y="2343269"/>
              <a:ext cx="4222543" cy="70376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50572" y="8409411"/>
            <a:ext cx="4295238" cy="4666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31811" y="7200801"/>
            <a:ext cx="4790476" cy="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2103" y="7298864"/>
            <a:ext cx="505706" cy="505706"/>
            <a:chOff x="11352103" y="7298864"/>
            <a:chExt cx="505706" cy="5057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52103" y="7298864"/>
              <a:ext cx="505706" cy="5057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49051" y="7373421"/>
            <a:ext cx="504762" cy="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103" y="8375544"/>
            <a:ext cx="505706" cy="505706"/>
            <a:chOff x="11352103" y="8375544"/>
            <a:chExt cx="505706" cy="5057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52103" y="8375544"/>
              <a:ext cx="505706" cy="50570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63469" y="8450102"/>
            <a:ext cx="504762" cy="419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0809" y="4952825"/>
            <a:ext cx="3257143" cy="1057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82196" y="2343269"/>
            <a:ext cx="6171429" cy="3763066"/>
            <a:chOff x="11082196" y="2343269"/>
            <a:chExt cx="6171429" cy="37630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82196" y="2343269"/>
              <a:ext cx="6171429" cy="3763066"/>
            </a:xfrm>
            <a:prstGeom prst="rect">
              <a:avLst/>
            </a:prstGeom>
          </p:spPr>
        </p:pic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DF0A4D8-0F60-4E31-B48D-27B880951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31"/>
    </mc:Choice>
    <mc:Fallback xmlns="">
      <p:transition spd="slow" advTm="29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73975" y="3809541"/>
            <a:ext cx="6749773" cy="680101"/>
            <a:chOff x="10473975" y="3809541"/>
            <a:chExt cx="6749773" cy="680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73975" y="3809541"/>
              <a:ext cx="6749773" cy="6801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26897" y="9561422"/>
            <a:ext cx="438095" cy="3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5360" y="2088766"/>
            <a:ext cx="4457143" cy="11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8049" y="5537880"/>
            <a:ext cx="6714286" cy="4476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9236" y="5365944"/>
            <a:ext cx="676190" cy="11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43488" y="7139698"/>
            <a:ext cx="7447619" cy="8476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9236" y="6255636"/>
            <a:ext cx="676190" cy="1171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3141" y="3937458"/>
            <a:ext cx="5647619" cy="4666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1593" y="1138098"/>
            <a:ext cx="466667" cy="4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09525" y="1134182"/>
            <a:ext cx="3104762" cy="4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232" y="3809541"/>
            <a:ext cx="8776031" cy="4785451"/>
            <a:chOff x="797232" y="3809541"/>
            <a:chExt cx="8776031" cy="47854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7232" y="3809541"/>
              <a:ext cx="8776031" cy="478545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9236" y="7149884"/>
            <a:ext cx="676190" cy="11714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9236" y="8124539"/>
            <a:ext cx="676190" cy="11714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41393" y="8266982"/>
            <a:ext cx="2200000" cy="4476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33964" y="6372833"/>
            <a:ext cx="4076190" cy="447619"/>
          </a:xfrm>
          <a:prstGeom prst="rect">
            <a:avLst/>
          </a:prstGeom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6B8602EC-3E29-4B05-B350-E05AFD55B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96"/>
    </mc:Choice>
    <mc:Fallback xmlns="">
      <p:transition spd="slow" advTm="12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26858" y="9561429"/>
            <a:ext cx="428571" cy="3809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5360" y="2088769"/>
            <a:ext cx="5657143" cy="12190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593" y="1138098"/>
            <a:ext cx="466667" cy="42857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643" y="4047619"/>
            <a:ext cx="4685714" cy="4685714"/>
            <a:chOff x="2694643" y="4047619"/>
            <a:chExt cx="4685714" cy="46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4643" y="4047619"/>
              <a:ext cx="4685714" cy="46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8410" y="4047619"/>
            <a:ext cx="4685714" cy="4685714"/>
            <a:chOff x="10988410" y="4047619"/>
            <a:chExt cx="4685714" cy="46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8410" y="4047619"/>
              <a:ext cx="4685714" cy="46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62999" y="4260788"/>
            <a:ext cx="4201845" cy="4201845"/>
            <a:chOff x="7062999" y="4260788"/>
            <a:chExt cx="4201845" cy="42018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2999" y="4260788"/>
              <a:ext cx="4201845" cy="420184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77450" y="5500802"/>
            <a:ext cx="3371429" cy="7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55858" y="6348573"/>
            <a:ext cx="4038095" cy="9619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17534" y="5279305"/>
            <a:ext cx="2723810" cy="10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64440" y="6217240"/>
            <a:ext cx="3580952" cy="18476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26096" y="5522886"/>
            <a:ext cx="5533333" cy="22761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0025" y="5255238"/>
            <a:ext cx="514949" cy="106667"/>
            <a:chOff x="4780025" y="5255238"/>
            <a:chExt cx="514949" cy="1066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80025" y="5255238"/>
              <a:ext cx="514949" cy="10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73793" y="5255238"/>
            <a:ext cx="514949" cy="106667"/>
            <a:chOff x="13073793" y="5255238"/>
            <a:chExt cx="514949" cy="1066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73793" y="5255238"/>
              <a:ext cx="514949" cy="106667"/>
            </a:xfrm>
            <a:prstGeom prst="rect">
              <a:avLst/>
            </a:prstGeom>
          </p:spPr>
        </p:pic>
      </p:grp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8CA36F79-F344-44D1-9629-A80232DF1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92"/>
    </mc:Choice>
    <mc:Fallback xmlns="">
      <p:transition spd="slow" advTm="18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593112" y="2713476"/>
            <a:ext cx="6171429" cy="4121633"/>
            <a:chOff x="11593112" y="2713476"/>
            <a:chExt cx="6171429" cy="4121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3112" y="2713476"/>
              <a:ext cx="6171429" cy="41216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466667" cy="4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12542" y="7109810"/>
            <a:ext cx="3979575" cy="3314286"/>
            <a:chOff x="12812542" y="7109810"/>
            <a:chExt cx="3979575" cy="33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12542" y="7109810"/>
              <a:ext cx="3979575" cy="33142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9170" y="1981208"/>
            <a:ext cx="3485714" cy="12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9551" y="3027589"/>
            <a:ext cx="2704762" cy="695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25429" y="9561429"/>
            <a:ext cx="438095" cy="3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1840" y="6642917"/>
            <a:ext cx="1123810" cy="10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19049" y="6776485"/>
            <a:ext cx="3685714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26936" y="3818240"/>
            <a:ext cx="1123810" cy="10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74553" y="4778782"/>
            <a:ext cx="4990476" cy="87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26936" y="6642916"/>
            <a:ext cx="1133333" cy="10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80923" y="7753263"/>
            <a:ext cx="3495238" cy="12476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9936" y="3818240"/>
            <a:ext cx="1142857" cy="1019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7553" y="4721639"/>
            <a:ext cx="5076190" cy="12476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4810" y="7753258"/>
            <a:ext cx="5152381" cy="8761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87887" y="3878449"/>
            <a:ext cx="3980952" cy="7523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415915" y="3903167"/>
            <a:ext cx="2685714" cy="780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58954" y="6772249"/>
            <a:ext cx="2876190" cy="7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774553" y="7572611"/>
            <a:ext cx="4990476" cy="124761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46A818F-775C-41D4-ADFD-E0479D64A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7"/>
    </mc:Choice>
    <mc:Fallback xmlns="">
      <p:transition spd="slow" advTm="8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6667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634" y="1954160"/>
            <a:ext cx="4200000" cy="12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25429" y="9561429"/>
            <a:ext cx="438095" cy="38095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34111" y="4594596"/>
            <a:ext cx="6657143" cy="31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9458" y="3121239"/>
            <a:ext cx="7247619" cy="8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4709" y="3881856"/>
            <a:ext cx="8233330" cy="5611827"/>
            <a:chOff x="1404709" y="3881856"/>
            <a:chExt cx="8233330" cy="5611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4709" y="3881856"/>
              <a:ext cx="8233330" cy="5611827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C75B91B-7076-4D13-AD20-94F2D2B9B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47"/>
    </mc:Choice>
    <mc:Fallback xmlns="">
      <p:transition spd="slow" advTm="25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0" y="1138100"/>
            <a:ext cx="466667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3092" y="2297620"/>
            <a:ext cx="4314286" cy="6761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97201" y="2297620"/>
            <a:ext cx="5123810" cy="6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58603" y="5739016"/>
            <a:ext cx="6929007" cy="160498"/>
            <a:chOff x="5758603" y="5739016"/>
            <a:chExt cx="6929007" cy="1604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758603" y="5739016"/>
              <a:ext cx="6929007" cy="1604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2631" y="3522508"/>
            <a:ext cx="6633558" cy="4403024"/>
            <a:chOff x="10292631" y="3522508"/>
            <a:chExt cx="6633558" cy="44030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2631" y="3522508"/>
              <a:ext cx="6633558" cy="4403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0234" y="3522508"/>
            <a:ext cx="6085243" cy="4235287"/>
            <a:chOff x="1930234" y="3522508"/>
            <a:chExt cx="6085243" cy="42352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0234" y="3522508"/>
              <a:ext cx="6085243" cy="42352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8806" y="8242177"/>
            <a:ext cx="6704762" cy="10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78514" y="8242177"/>
            <a:ext cx="3323810" cy="6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25429" y="9561429"/>
            <a:ext cx="428571" cy="380952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D6E0919-CD06-40F6-AB43-E2C2705E5D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47"/>
    </mc:Choice>
    <mc:Fallback xmlns="">
      <p:transition spd="slow" advTm="2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0" y="1138100"/>
            <a:ext cx="466667" cy="4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104762" cy="4666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97477" y="2297620"/>
            <a:ext cx="6009524" cy="704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3173" y="2163116"/>
            <a:ext cx="6723810" cy="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0314" y="3346625"/>
            <a:ext cx="6924995" cy="4550320"/>
            <a:chOff x="1740314" y="3346625"/>
            <a:chExt cx="6924995" cy="45503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0314" y="3346625"/>
              <a:ext cx="6924995" cy="45503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4813" y="3346625"/>
            <a:ext cx="5881803" cy="4550320"/>
            <a:chOff x="10594813" y="3346625"/>
            <a:chExt cx="5881803" cy="45503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4813" y="3346625"/>
              <a:ext cx="5881803" cy="455032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87144" y="8354668"/>
            <a:ext cx="6085714" cy="6380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88887" y="8337411"/>
            <a:ext cx="3780952" cy="1419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425429" y="9561429"/>
            <a:ext cx="438095" cy="3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58603" y="5739016"/>
            <a:ext cx="6929007" cy="160498"/>
            <a:chOff x="5758603" y="5739016"/>
            <a:chExt cx="6929007" cy="1604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5758603" y="5739016"/>
              <a:ext cx="6929007" cy="160498"/>
            </a:xfrm>
            <a:prstGeom prst="rect">
              <a:avLst/>
            </a:prstGeom>
          </p:spPr>
        </p:pic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A5C1A0B-16C6-43E2-A492-84F7B09EC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31"/>
    </mc:Choice>
    <mc:Fallback xmlns="">
      <p:transition spd="slow" advTm="17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0</Words>
  <Application>Microsoft Office PowerPoint</Application>
  <PresentationFormat>사용자 지정</PresentationFormat>
  <Paragraphs>0</Paragraphs>
  <Slides>18</Slides>
  <Notes>0</Notes>
  <HiddenSlides>0</HiddenSlides>
  <MMClips>18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김홍범</cp:lastModifiedBy>
  <cp:revision>13</cp:revision>
  <dcterms:created xsi:type="dcterms:W3CDTF">2020-12-09T20:22:19Z</dcterms:created>
  <dcterms:modified xsi:type="dcterms:W3CDTF">2020-12-10T00:38:06Z</dcterms:modified>
</cp:coreProperties>
</file>